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DB8D7-1C4F-4E1D-8E87-A3E5B7094819}" type="datetimeFigureOut">
              <a:rPr lang="en-US" smtClean="0"/>
              <a:t>6/19/2012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180034-9C27-497A-9A69-8349485108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Sunrise School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ICt Department</dc:creator>
  <cp:lastModifiedBy>ICt Department</cp:lastModifiedBy>
  <cp:revision>1</cp:revision>
  <dcterms:created xsi:type="dcterms:W3CDTF">2012-06-19T18:54:41Z</dcterms:created>
  <dcterms:modified xsi:type="dcterms:W3CDTF">2012-06-19T19:00:46Z</dcterms:modified>
</cp:coreProperties>
</file>